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60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64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6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74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82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9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28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68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79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59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D59F-1C2B-4D67-B770-1021D6FB7D7D}" type="datetimeFigureOut">
              <a:rPr lang="nl-NL" smtClean="0"/>
              <a:t>17-9-2018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29F65-F42E-4EC1-A3F1-EFBBFB181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49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500249" y="1751755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5400" dirty="0">
                <a:latin typeface="TheSerif HP5 Plain" pitchFamily="18" charset="0"/>
              </a:rPr>
              <a:t>Thema 4</a:t>
            </a:r>
            <a:br>
              <a:rPr lang="nl-NL" sz="5400" dirty="0">
                <a:latin typeface="TheSerif HP5 Plain" pitchFamily="18" charset="0"/>
              </a:rPr>
            </a:br>
            <a:r>
              <a:rPr lang="nl-NL" sz="5400" dirty="0">
                <a:latin typeface="TheSerif HP5 Plain" pitchFamily="18" charset="0"/>
              </a:rPr>
              <a:t>De levensloop van de mens</a:t>
            </a: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1666503" y="4362060"/>
            <a:ext cx="9144000" cy="708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latin typeface="TheSerif HP5 Plain" pitchFamily="18" charset="0"/>
              </a:rPr>
              <a:t>Ontwikkeling en omgeving, </a:t>
            </a:r>
            <a:r>
              <a:rPr lang="en-GB" dirty="0"/>
              <a:t>978 90 3722 362 0</a:t>
            </a:r>
            <a:endParaRPr lang="nl-NL" dirty="0">
              <a:latin typeface="TheSerif HP5 Plain" pitchFamily="18" charset="0"/>
            </a:endParaRPr>
          </a:p>
        </p:txBody>
      </p:sp>
      <p:pic>
        <p:nvPicPr>
          <p:cNvPr id="6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90" y="388777"/>
            <a:ext cx="2511557" cy="74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5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4.7 Het oudere schoolkind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4.7.1	Harmonieus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4.7.2	Prepuberteit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4.7.3	Motoriek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4.7.4	Abstract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4.7.5	Identificatie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4.7.6	Lichamelijk contact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91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4.8 De puber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4.8.1	Veranderend lijf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4.8.2	Pubertaken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4.8.3	Puberbrein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4.8.4	Op eigen benen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4.8.5	Serieus en nerveus (seksueel)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096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4.9 De adolescent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4.9.1	Superlijf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4.9.2	Efficiënter brein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4.9.3	Identiteitsontwikkeling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4.9.4	De invloed van trauma’s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4.9.5	Intimiteit (seksueel)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375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4.10 De volwassene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4.10.1	 Volwassen gedrag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4.10.2	 Krachtig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4.10.3	 Topprestaties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4.10.4 Stabiliteit en storm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4.10.5	 Spitsuur van het leven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36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4.11 De jongere oudere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4.11.1	Achteruitgang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4.11.2	Meno- en penopauze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4.11.3	Levensevaluatie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4.11.4	Einde loopbaan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46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4.12	 De oudere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4.12.1	Zichtbare veroudering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4.12.2	Afnemende hersencapaciteit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4.12.3	Nieuwe rollen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4.12.4	Afscheid en intimiteit (seksueel)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4.12.5	Het totaalplaatje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8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513350"/>
            <a:ext cx="10515600" cy="61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	Sociale wetenschap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4.2	Ontwikkelingsaspecten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	De baby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	De dreumes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	De peuter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	Het jonge schoolkind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4.7	Het oudere schoolkind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4.8	De puber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4.9 	De adolescent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4.10	De volwassene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4.11	De jongere oudere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4.12	De oudere</a:t>
            </a:r>
          </a:p>
        </p:txBody>
      </p:sp>
    </p:spTree>
    <p:extLst>
      <p:ext uri="{BB962C8B-B14F-4D97-AF65-F5344CB8AC3E}">
        <p14:creationId xmlns:p14="http://schemas.microsoft.com/office/powerpoint/2010/main" val="2374767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 Sociale wetenschap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Psychologie</a:t>
            </a:r>
          </a:p>
          <a:p>
            <a:pPr marL="0" indent="0">
              <a:buNone/>
            </a:pPr>
            <a:r>
              <a:rPr lang="nl-NL" dirty="0"/>
              <a:t>Onderzoekt het gedrag en de ontwikkeling van de gezonde mens</a:t>
            </a:r>
          </a:p>
          <a:p>
            <a:r>
              <a:rPr lang="nl-NL" dirty="0"/>
              <a:t>Sociologie</a:t>
            </a:r>
          </a:p>
          <a:p>
            <a:pPr marL="0" indent="0">
              <a:buNone/>
            </a:pPr>
            <a:r>
              <a:rPr lang="nl-NL" dirty="0"/>
              <a:t>Kijkt naar de manier waarop mensen met elkaar omgaan en hoe ze elkaar beïnvloeden.</a:t>
            </a:r>
          </a:p>
          <a:p>
            <a:r>
              <a:rPr lang="nl-NL" dirty="0"/>
              <a:t>Psychiatrie</a:t>
            </a:r>
          </a:p>
          <a:p>
            <a:pPr marL="0" indent="0">
              <a:buNone/>
            </a:pPr>
            <a:r>
              <a:rPr lang="nl-NL" dirty="0"/>
              <a:t>Hoort bij ‘geneeskunde’ en houdt zich bezig met diagnose en behandeling van psychische, emotionele en gedragsstoornissen. Deze wetenschap geeft inzicht in wat gezond en wat afwijkend gedrag is.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041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4.1 Sociale wetenschap (vervolg)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Pedagogiek</a:t>
            </a:r>
          </a:p>
          <a:p>
            <a:pPr marL="0" indent="0">
              <a:buNone/>
            </a:pPr>
            <a:r>
              <a:rPr lang="nl-NL" dirty="0"/>
              <a:t>Houdt zich bezig met de invloed van de opvoeding op de ontwikkeling</a:t>
            </a:r>
          </a:p>
          <a:p>
            <a:r>
              <a:rPr lang="nl-NL" dirty="0"/>
              <a:t>Orthopedagogie</a:t>
            </a:r>
          </a:p>
          <a:p>
            <a:pPr marL="0" indent="0">
              <a:buNone/>
            </a:pPr>
            <a:r>
              <a:rPr lang="nl-NL" dirty="0"/>
              <a:t>Onderzoekt stoornissen in de normale ontwikkeling</a:t>
            </a:r>
          </a:p>
        </p:txBody>
      </p:sp>
    </p:spTree>
    <p:extLst>
      <p:ext uri="{BB962C8B-B14F-4D97-AF65-F5344CB8AC3E}">
        <p14:creationId xmlns:p14="http://schemas.microsoft.com/office/powerpoint/2010/main" val="313878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4.2 Ontwikkelingsaspecten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Lichamelijke ontwikkeling</a:t>
            </a:r>
          </a:p>
          <a:p>
            <a:r>
              <a:rPr lang="nl-NL" dirty="0"/>
              <a:t>Motorische ontwikkeling</a:t>
            </a:r>
          </a:p>
          <a:p>
            <a:r>
              <a:rPr lang="nl-NL" dirty="0"/>
              <a:t>Cognitieve ontwikkeling (brein, hoe mensen denken , leren , begrijpen)</a:t>
            </a:r>
          </a:p>
          <a:p>
            <a:r>
              <a:rPr lang="nl-NL" dirty="0"/>
              <a:t>Sociaal- emotionele ontwikkeling (gevoelsleven en sociale omgang)</a:t>
            </a:r>
          </a:p>
          <a:p>
            <a:r>
              <a:rPr lang="nl-NL" dirty="0"/>
              <a:t>Seksuele ontwikkeling</a:t>
            </a:r>
          </a:p>
          <a:p>
            <a:pPr marL="0" indent="0">
              <a:buNone/>
            </a:pPr>
            <a:r>
              <a:rPr lang="nl-NL" dirty="0"/>
              <a:t>(voor de puberteit sensuele ontwikkeling genoemd)</a:t>
            </a:r>
          </a:p>
        </p:txBody>
      </p:sp>
    </p:spTree>
    <p:extLst>
      <p:ext uri="{BB962C8B-B14F-4D97-AF65-F5344CB8AC3E}">
        <p14:creationId xmlns:p14="http://schemas.microsoft.com/office/powerpoint/2010/main" val="268466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4.3 De baby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4.3.1	Overzicht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4.3.2	Slaap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4.3.3	Eigen kracht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4.3.4	Neurologische verbindingen (cognitief, hersenen)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4.3.5	Hechting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4.3.6	Orale fase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4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4.4 De dreumes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4.4.1	Zintuigen ontwikkelen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4.4.2	Exploratiedrang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4.4.3	Toepassen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4.4.4	Imitatie (sociaal-emotioneel)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4.4.5	Het eigen geslacht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8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4.5 De peuter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4.5.1	Puppyvet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4.5.2	Beweeglijk lijf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4.5.3	Differentiatiefase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4.5.4	Magie en monsters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4.5.5	Het middelpunt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4.5.6	Anale fase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74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heSerif HP5 Plain" panose="020A0503050302020204" pitchFamily="18" charset="0"/>
              </a:rPr>
              <a:t>4.6 Het jonge schoolkind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4.6.1	Spieren en lengte (lichamelijk)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4.6.2	Moeite met stilzitten (motorisch)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4.6.3	Intuïtief (cognitief)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4.6.4	Vriendschappen (sociaal- emotioneel)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4.6.5	Lekker stout</a:t>
            </a:r>
          </a:p>
          <a:p>
            <a:pPr marL="0" indent="0">
              <a:buNone/>
            </a:pPr>
            <a:r>
              <a:rPr lang="nl-NL" dirty="0">
                <a:latin typeface="TheSerif HP5 Plain" panose="020A0503050302020204" pitchFamily="18" charset="0"/>
              </a:rPr>
              <a:t>4.6.6	Vieze woorden’ (sensueel)</a:t>
            </a:r>
          </a:p>
          <a:p>
            <a:pPr marL="0" indent="0">
              <a:buNone/>
            </a:pPr>
            <a:endParaRPr lang="nl-NL" dirty="0">
              <a:latin typeface="TheSerif HP5 Plain" panose="020A0503050302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985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181</Words>
  <Application>Microsoft Office PowerPoint</Application>
  <PresentationFormat>Breedbeeld</PresentationFormat>
  <Paragraphs>97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TheSerif HP5 Plain</vt:lpstr>
      <vt:lpstr>Kantoorthema</vt:lpstr>
      <vt:lpstr>PowerPoint-presentatie</vt:lpstr>
      <vt:lpstr>PowerPoint-presentatie</vt:lpstr>
      <vt:lpstr>4.1 Sociale wetenschap</vt:lpstr>
      <vt:lpstr>4.1 Sociale wetenschap (vervolg)</vt:lpstr>
      <vt:lpstr>4.2 Ontwikkelingsaspecten</vt:lpstr>
      <vt:lpstr>4.3 De baby</vt:lpstr>
      <vt:lpstr>4.4 De dreumes</vt:lpstr>
      <vt:lpstr>4.5 De peuter</vt:lpstr>
      <vt:lpstr>4.6 Het jonge schoolkind</vt:lpstr>
      <vt:lpstr>4.7 Het oudere schoolkind</vt:lpstr>
      <vt:lpstr>4.8 De puber</vt:lpstr>
      <vt:lpstr>4.9 De adolescent</vt:lpstr>
      <vt:lpstr>4.10 De volwassene</vt:lpstr>
      <vt:lpstr>4.11 De jongere oudere</vt:lpstr>
      <vt:lpstr>4.12  De oudere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Melissa Rijstenberg</dc:creator>
  <cp:lastModifiedBy>Mirjam Enderlé</cp:lastModifiedBy>
  <cp:revision>6</cp:revision>
  <dcterms:created xsi:type="dcterms:W3CDTF">2015-08-28T08:40:28Z</dcterms:created>
  <dcterms:modified xsi:type="dcterms:W3CDTF">2018-09-17T12:53:52Z</dcterms:modified>
</cp:coreProperties>
</file>